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6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1" autoAdjust="0"/>
  </p:normalViewPr>
  <p:slideViewPr>
    <p:cSldViewPr>
      <p:cViewPr>
        <p:scale>
          <a:sx n="100" d="100"/>
          <a:sy n="100" d="100"/>
        </p:scale>
        <p:origin x="-194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ППФП (профессионально-прикладная физическая подготовка) </a:t>
            </a:r>
            <a:br>
              <a:rPr lang="ru-RU" dirty="0"/>
            </a:br>
            <a:r>
              <a:rPr lang="ru-RU" dirty="0"/>
              <a:t>студентов специальности МЭО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5105400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/>
              <a:t>Выполнил студент группы МЭО-Д11 Кирьянов Павел</a:t>
            </a:r>
          </a:p>
        </p:txBody>
      </p:sp>
    </p:spTree>
    <p:extLst>
      <p:ext uri="{BB962C8B-B14F-4D97-AF65-F5344CB8AC3E}">
        <p14:creationId xmlns:p14="http://schemas.microsoft.com/office/powerpoint/2010/main" val="223530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/>
              <a:t>Професиограмма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ru-RU" dirty="0"/>
              <a:t>Монтаж электрооборудования это очень </a:t>
            </a:r>
            <a:r>
              <a:rPr lang="ru-RU" dirty="0" err="1"/>
              <a:t>трудозатратный</a:t>
            </a:r>
            <a:r>
              <a:rPr lang="ru-RU" dirty="0"/>
              <a:t> процесс при котором задействуется всё тело монтажника, он может: монтировать на высоте, протягивать кабели в узких проёмах, производить ремонт оборудования как внутри так и снаружи зданий, и для всего этого требуется немалая гибкость и умение держать баланс.</a:t>
            </a:r>
          </a:p>
        </p:txBody>
      </p:sp>
    </p:spTree>
    <p:extLst>
      <p:ext uri="{BB962C8B-B14F-4D97-AF65-F5344CB8AC3E}">
        <p14:creationId xmlns:p14="http://schemas.microsoft.com/office/powerpoint/2010/main" val="170164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Физические качества хорошего электрика.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Дабы эффективно выполнять монтаж, электрик должен быть: ловким чтобы легко оперировать инструментами и компонентами эл. сети, гибким чтобы не застрять в узких проёмах, выносливым чтобы не уставать после часа работы и каждый раз прерываться на отдых, сильным чтобы удержаться на метало конструкциях, и электрик должен иметь хорошую скорость реакции для быстрого решения опасных задач.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9298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Комплекс упражнений для развития мышц рук.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Для развития мышц рук необходимы</a:t>
            </a:r>
            <a:r>
              <a:rPr lang="ru-RU" sz="2000" dirty="0"/>
              <a:t> </a:t>
            </a:r>
            <a:r>
              <a:rPr lang="ru-RU" sz="2000" b="1" dirty="0"/>
              <a:t>тренировки с </a:t>
            </a:r>
            <a:r>
              <a:rPr lang="ru-RU" sz="2000" b="1" dirty="0" smtClean="0"/>
              <a:t>утяжелением</a:t>
            </a:r>
            <a:r>
              <a:rPr lang="ru-RU" sz="2000" dirty="0" smtClean="0"/>
              <a:t>.</a:t>
            </a:r>
            <a:r>
              <a:rPr lang="ru-RU" sz="2000" dirty="0"/>
              <a:t> </a:t>
            </a:r>
          </a:p>
          <a:p>
            <a:r>
              <a:rPr lang="ru-RU" sz="2000" dirty="0"/>
              <a:t>1. Тяга гантелей при наклоне. Прямым хватом взять гантели, встать ровно, ноги на ширине плеч, наклониться вперед, спина ровная. Сгибать руки и тянуть гантели к животу;</a:t>
            </a:r>
          </a:p>
          <a:p>
            <a:r>
              <a:rPr lang="ru-RU" sz="2000" dirty="0"/>
              <a:t>2. Сгибание рук с гантелями. Встать ровно, ноги на ширине плеч, руки с гантелями вытянуть перед грудью. Сгибать и разгибать руки, работая только локтями;</a:t>
            </a:r>
          </a:p>
          <a:p>
            <a:r>
              <a:rPr lang="ru-RU" sz="2000" dirty="0"/>
              <a:t>3. Попеременный жим гантелей. Поднять руки с гантелями до уровня плеч, поднимать одну руку над головой, опустить ее, а вторую выжимать вверх;</a:t>
            </a:r>
          </a:p>
          <a:p>
            <a:r>
              <a:rPr lang="ru-RU" sz="2000" dirty="0"/>
              <a:t>4. Заведение гантелей за голову. Взять гантель в одну руку, а второй взяться за ее предплечье. Плавно заводить руку с гантелей за голову и опускать ее, делать 10-12 раз.</a:t>
            </a:r>
          </a:p>
          <a:p>
            <a:r>
              <a:rPr lang="ru-RU" sz="2000" dirty="0"/>
              <a:t> </a:t>
            </a:r>
            <a:r>
              <a:rPr lang="ru-RU" sz="2000" dirty="0" smtClean="0"/>
              <a:t>Переложить </a:t>
            </a:r>
            <a:r>
              <a:rPr lang="ru-RU" sz="2000" dirty="0"/>
              <a:t>гантель в другую руку и проделать те же действия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3042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/>
              <a:t>Комплекс упражнений для развития </a:t>
            </a:r>
            <a:r>
              <a:rPr lang="ru-RU" sz="2800" dirty="0" smtClean="0"/>
              <a:t>мышц ног.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145435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Растяжка.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Спина прямая,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ноги на ширине плеч и параллельно друг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другу. Ногу поставить на перекладину шведской стенки так чтоб угол межу ногами составлял 90 градусов, потянуться к ступне (с прямой спиной) вернуться в исходное положение, также и с другой ногой;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Приседания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Спина прямая, ноги на ширине плеч и параллельно друг другу или развернув носки наружу. Медленно приседать пока бедра не окажутся параллельно полу, вернуться в исходное положение. Полезно проделывать это стоя на носочках, не опуская пятки на пол (стопы параллельно друг другу). Можно выполнять приседания с утяжелением;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Выпады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Встать ровно, ноги на ширине плеч, выставить одну ногу вперед и согнуть под углом 90 градусов, а носки второй упираются в пол, вернуться в исходное положение. Делать тоже для второй ноги;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Подъем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Лечь, руки вдоль туловища, поднимать ноги под углом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 градусов,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задерживать в верхнем положении на 5 секунд и медленно опускать;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Поднятие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таза.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Лечь, стопами упереться в пол, ноги чуть расставлены и согнуты. Отрывать таз от пола, а плечи остаются на месте, задержаться на несколько секунд и медленно опуститься;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Подъемы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Стать ровно, ноги вместе, руки за голову, локти развести в стороны. Поднимать до упора вначале одну потом вторую ногу, при этом тянуть носки вниз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/>
              <a:t>Профессиональные болезни.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32500" lnSpcReduction="20000"/>
          </a:bodyPr>
          <a:lstStyle/>
          <a:p>
            <a:pPr fontAlgn="base"/>
            <a:r>
              <a:rPr lang="ru-RU" sz="4800" dirty="0"/>
              <a:t>К самым наиболее частым профессиональным заболеваниям можно отнести:</a:t>
            </a:r>
          </a:p>
          <a:p>
            <a:pPr fontAlgn="base"/>
            <a:r>
              <a:rPr lang="ru-RU" sz="4800" dirty="0"/>
              <a:t>1)Электротравму — это травма, вызванная воздействием электрического тока или электрической дуги.</a:t>
            </a:r>
          </a:p>
          <a:p>
            <a:pPr fontAlgn="base"/>
            <a:r>
              <a:rPr lang="ru-RU" sz="4800" dirty="0"/>
              <a:t>2) Искривление позвонков шеи при длительном монтаже – шейный сколиоз</a:t>
            </a:r>
          </a:p>
          <a:p>
            <a:pPr fontAlgn="base"/>
            <a:r>
              <a:rPr lang="ru-RU" sz="4800" dirty="0"/>
              <a:t>3) Неврастенические синдромы (повышение сухожильных рефлексов, треморе век и пальцев вытянутых рук, снижении </a:t>
            </a:r>
            <a:r>
              <a:rPr lang="ru-RU" sz="4800" dirty="0" err="1"/>
              <a:t>корнеальных</a:t>
            </a:r>
            <a:r>
              <a:rPr lang="ru-RU" sz="4800" dirty="0"/>
              <a:t> рефлексов, в асимметрии кожной температуры, потоотделения, ультрафиолетовой эритемы).</a:t>
            </a:r>
          </a:p>
          <a:p>
            <a:pPr fontAlgn="base"/>
            <a:r>
              <a:rPr lang="ru-RU" sz="4800" dirty="0"/>
              <a:t>4) Вегетативные дисфункции (скачки артериального давления как в сторону гипотонии, так и гипертонии, изменениями частоты сердечных сокращений в виде </a:t>
            </a:r>
            <a:r>
              <a:rPr lang="ru-RU" sz="4800" dirty="0" err="1"/>
              <a:t>бради</a:t>
            </a:r>
            <a:r>
              <a:rPr lang="ru-RU" sz="4800" dirty="0"/>
              <a:t>-и тахикардии, с лабильностью пульса при </a:t>
            </a:r>
            <a:r>
              <a:rPr lang="ru-RU" sz="4800" dirty="0" err="1"/>
              <a:t>орто</a:t>
            </a:r>
            <a:r>
              <a:rPr lang="ru-RU" sz="4800" dirty="0"/>
              <a:t>-и </a:t>
            </a:r>
            <a:r>
              <a:rPr lang="ru-RU" sz="4800" dirty="0" err="1"/>
              <a:t>клиностатической</a:t>
            </a:r>
            <a:r>
              <a:rPr lang="ru-RU" sz="4800" dirty="0"/>
              <a:t> пробах, общим и локальным </a:t>
            </a:r>
            <a:r>
              <a:rPr lang="ru-RU" sz="4800" dirty="0" err="1"/>
              <a:t>гипергидрозом</a:t>
            </a:r>
            <a:r>
              <a:rPr lang="ru-RU" sz="4800" dirty="0"/>
              <a:t>).</a:t>
            </a:r>
          </a:p>
          <a:p>
            <a:pPr fontAlgn="base"/>
            <a:r>
              <a:rPr lang="ru-RU" sz="4800" dirty="0"/>
              <a:t>5) Изменения показателей крови (состава периферической крови меняется, хоть и незначительно, но в сторону повышения содержания гемоглобина, эритроцитоза, </a:t>
            </a:r>
            <a:r>
              <a:rPr lang="ru-RU" sz="4800" dirty="0" err="1"/>
              <a:t>моноцитоза</a:t>
            </a:r>
            <a:r>
              <a:rPr lang="ru-RU" sz="4800" dirty="0"/>
              <a:t>, </a:t>
            </a:r>
            <a:r>
              <a:rPr lang="ru-RU" sz="4800" dirty="0" err="1"/>
              <a:t>ретикулоцитоза</a:t>
            </a:r>
            <a:r>
              <a:rPr lang="ru-RU" sz="4800" dirty="0"/>
              <a:t> и лейкоцитоза).</a:t>
            </a:r>
          </a:p>
          <a:p>
            <a:pPr fontAlgn="base"/>
            <a:r>
              <a:rPr lang="ru-RU" sz="4800" dirty="0"/>
              <a:t>6) </a:t>
            </a:r>
            <a:r>
              <a:rPr lang="ru-RU" sz="4800" dirty="0" err="1"/>
              <a:t>Нистагмоид</a:t>
            </a:r>
            <a:r>
              <a:rPr lang="ru-RU" sz="4800" dirty="0"/>
              <a:t>, легкая недостаточность иннервации мимической мускулатуры по центральному типу, </a:t>
            </a:r>
            <a:r>
              <a:rPr lang="ru-RU" sz="4800" dirty="0" err="1"/>
              <a:t>гиперрефлексия</a:t>
            </a:r>
            <a:r>
              <a:rPr lang="ru-RU" sz="4800" dirty="0"/>
              <a:t>, иногда с </a:t>
            </a:r>
            <a:r>
              <a:rPr lang="ru-RU" sz="4800" dirty="0" err="1"/>
              <a:t>анизорефлексией</a:t>
            </a:r>
            <a:r>
              <a:rPr lang="ru-RU" sz="4800" dirty="0"/>
              <a:t>, но без пирамидных знаков, мелко размашистый тремор рук, неустойчивость в позе.</a:t>
            </a:r>
          </a:p>
        </p:txBody>
      </p:sp>
    </p:spTree>
    <p:extLst>
      <p:ext uri="{BB962C8B-B14F-4D97-AF65-F5344CB8AC3E}">
        <p14:creationId xmlns:p14="http://schemas.microsoft.com/office/powerpoint/2010/main" val="35241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производственных факторов-особенно шум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видрация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излучением приводят к жалобам у работников на ЧАСТЫЕ тупые головные боли в лобно-височных областях, повышенную утомляемость, раздражительность, сонливость, сердцебиение, перебои и давящие боли за грудиной. Эти субъективные расстройства появляются уже на первом году работы, частота их нарастает с увеличением стажа работы в зоне действия электромагнитные поля промышленной частоты (ЭМППЧ).</a:t>
            </a: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Субъективные расстройства заключаются-в головных болях, раздражительности, нарушение сна (плохой сон ночью и сонливость днем), повышенную утомляемость.</a:t>
            </a: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 тягостны ощущения «удара током»,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пробегания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искры», «разряда» при контакте работающих с заземленными предметами. У отдельных лиц даже развиваются своеобразные фобии, связанные с боязнью болевых ощущений, сопровождающих возникающий разряд.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5061" y="29874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«Провокаторы» болезней.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2311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Профилактика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 целью профилактики неблагоприятного воздействия ЭСП на организм работающих на соответствующих предприятиях должны четко соблюдаться «Правила защиты от статического электричества и вторичных проявлений молнии в промышленности», а также проводиться лечебно-оздоровительные мероприятия, направленные на укрепление здоровья обслуживающего персонала.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481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Работа электромонтажника сопряжена с риском для здоровья и жизни, но если соблюдать меры безопасности и заниматься спортом - то электромонтажник будет более работоспособным и сможет дольше оставаться здоровым на производстве.</a:t>
            </a:r>
          </a:p>
        </p:txBody>
      </p:sp>
    </p:spTree>
    <p:extLst>
      <p:ext uri="{BB962C8B-B14F-4D97-AF65-F5344CB8AC3E}">
        <p14:creationId xmlns:p14="http://schemas.microsoft.com/office/powerpoint/2010/main" val="6308215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570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ППФП (профессионально-прикладная физическая подготовка)  студентов специальности МЭО</vt:lpstr>
      <vt:lpstr>Професиограмма</vt:lpstr>
      <vt:lpstr>Физические качества хорошего электрика.</vt:lpstr>
      <vt:lpstr>Комплекс упражнений для развития мышц рук.</vt:lpstr>
      <vt:lpstr>Комплекс упражнений для развития мышц ног.</vt:lpstr>
      <vt:lpstr>Профессиональные болезни.</vt:lpstr>
      <vt:lpstr>Презентация PowerPoint</vt:lpstr>
      <vt:lpstr>Профилактика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Тело Электромонтажника</dc:title>
  <dc:creator>pavel</dc:creator>
  <cp:lastModifiedBy>pavel2005k@mail.ru</cp:lastModifiedBy>
  <cp:revision>13</cp:revision>
  <dcterms:created xsi:type="dcterms:W3CDTF">2023-02-17T15:54:18Z</dcterms:created>
  <dcterms:modified xsi:type="dcterms:W3CDTF">2023-02-24T08:49:26Z</dcterms:modified>
</cp:coreProperties>
</file>