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67" r:id="rId4"/>
    <p:sldId id="271" r:id="rId5"/>
    <p:sldId id="269" r:id="rId6"/>
    <p:sldId id="257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4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72D2AA-5336-4FE7-B887-AAD27B5859AD}" type="doc">
      <dgm:prSet loTypeId="urn:microsoft.com/office/officeart/2005/8/layout/hierarchy5" loCatId="hierarchy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686A68E8-4167-45A2-9BBA-3DD560AD280F}">
      <dgm:prSet phldrT="[Текст]" custT="1"/>
      <dgm:spPr/>
      <dgm:t>
        <a:bodyPr/>
        <a:lstStyle/>
        <a:p>
          <a:r>
            <a:rPr lang="ru-RU" sz="3200" b="1" dirty="0" smtClean="0">
              <a:solidFill>
                <a:schemeClr val="tx1"/>
              </a:solidFill>
            </a:rPr>
            <a:t>Геодезия</a:t>
          </a:r>
          <a:endParaRPr lang="ru-RU" sz="3200" b="1" dirty="0">
            <a:solidFill>
              <a:schemeClr val="tx1"/>
            </a:solidFill>
          </a:endParaRPr>
        </a:p>
      </dgm:t>
    </dgm:pt>
    <dgm:pt modelId="{822277EE-3985-4478-B134-0B983A0E8FDB}" type="parTrans" cxnId="{06ED598B-9A19-4008-9B76-BACAD4307789}">
      <dgm:prSet/>
      <dgm:spPr/>
      <dgm:t>
        <a:bodyPr/>
        <a:lstStyle/>
        <a:p>
          <a:endParaRPr lang="ru-RU"/>
        </a:p>
      </dgm:t>
    </dgm:pt>
    <dgm:pt modelId="{97F44F28-7DB1-4717-A3E3-E428F17D2E0D}" type="sibTrans" cxnId="{06ED598B-9A19-4008-9B76-BACAD4307789}">
      <dgm:prSet/>
      <dgm:spPr/>
      <dgm:t>
        <a:bodyPr/>
        <a:lstStyle/>
        <a:p>
          <a:endParaRPr lang="ru-RU"/>
        </a:p>
      </dgm:t>
    </dgm:pt>
    <dgm:pt modelId="{BF55E129-AFD4-4F92-9FBA-79358E42C524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Высшая геодезия</a:t>
          </a:r>
          <a:endParaRPr lang="ru-RU" sz="2400" b="1" dirty="0">
            <a:solidFill>
              <a:schemeClr val="tx1"/>
            </a:solidFill>
          </a:endParaRPr>
        </a:p>
      </dgm:t>
    </dgm:pt>
    <dgm:pt modelId="{72874B00-5B65-4A17-97D1-4B046F3F6CB7}" type="parTrans" cxnId="{B35D70A9-A976-44E9-83E7-CF57483992EF}">
      <dgm:prSet/>
      <dgm:spPr/>
      <dgm:t>
        <a:bodyPr/>
        <a:lstStyle/>
        <a:p>
          <a:endParaRPr lang="ru-RU"/>
        </a:p>
      </dgm:t>
    </dgm:pt>
    <dgm:pt modelId="{63ED3828-137E-434A-8A5D-38BFAC1FBFE5}" type="sibTrans" cxnId="{B35D70A9-A976-44E9-83E7-CF57483992EF}">
      <dgm:prSet/>
      <dgm:spPr/>
      <dgm:t>
        <a:bodyPr/>
        <a:lstStyle/>
        <a:p>
          <a:endParaRPr lang="ru-RU"/>
        </a:p>
      </dgm:t>
    </dgm:pt>
    <dgm:pt modelId="{527C746E-8063-4204-AC8F-042BD52BDDDC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Топография</a:t>
          </a:r>
          <a:endParaRPr lang="ru-RU" sz="2400" b="1" dirty="0">
            <a:solidFill>
              <a:schemeClr val="tx1"/>
            </a:solidFill>
          </a:endParaRPr>
        </a:p>
      </dgm:t>
    </dgm:pt>
    <dgm:pt modelId="{EC0A13F0-965F-43A9-8E7B-0CAE610A2D94}" type="parTrans" cxnId="{06033B1D-E727-4CDB-9F56-755AB7A5BB18}">
      <dgm:prSet/>
      <dgm:spPr/>
      <dgm:t>
        <a:bodyPr/>
        <a:lstStyle/>
        <a:p>
          <a:endParaRPr lang="ru-RU"/>
        </a:p>
      </dgm:t>
    </dgm:pt>
    <dgm:pt modelId="{EE6A64D9-7338-489F-9C99-E79D33BF66E3}" type="sibTrans" cxnId="{06033B1D-E727-4CDB-9F56-755AB7A5BB18}">
      <dgm:prSet/>
      <dgm:spPr/>
      <dgm:t>
        <a:bodyPr/>
        <a:lstStyle/>
        <a:p>
          <a:endParaRPr lang="ru-RU"/>
        </a:p>
      </dgm:t>
    </dgm:pt>
    <dgm:pt modelId="{1FF2B4F2-B7FC-45DF-A2D7-42A9250A23A8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Космическая геодезия</a:t>
          </a:r>
          <a:endParaRPr lang="ru-RU" sz="2400" b="1" dirty="0">
            <a:solidFill>
              <a:schemeClr val="tx1"/>
            </a:solidFill>
          </a:endParaRPr>
        </a:p>
      </dgm:t>
    </dgm:pt>
    <dgm:pt modelId="{FDE205B6-6579-4438-84E0-804407DE6A7B}" type="parTrans" cxnId="{892D0582-1FAB-46A1-B7C1-741AFB1C1F17}">
      <dgm:prSet/>
      <dgm:spPr/>
      <dgm:t>
        <a:bodyPr/>
        <a:lstStyle/>
        <a:p>
          <a:endParaRPr lang="ru-RU"/>
        </a:p>
      </dgm:t>
    </dgm:pt>
    <dgm:pt modelId="{571FC78B-9AFB-4D5B-83BD-62007E1BC33C}" type="sibTrans" cxnId="{892D0582-1FAB-46A1-B7C1-741AFB1C1F17}">
      <dgm:prSet/>
      <dgm:spPr/>
      <dgm:t>
        <a:bodyPr/>
        <a:lstStyle/>
        <a:p>
          <a:endParaRPr lang="ru-RU"/>
        </a:p>
      </dgm:t>
    </dgm:pt>
    <dgm:pt modelId="{D66B1AA5-8231-4A77-BCCD-A4C9EC0A4F56}">
      <dgm:prSet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Инженерная геодезия</a:t>
          </a:r>
          <a:endParaRPr lang="ru-RU" sz="2400" b="1" dirty="0">
            <a:solidFill>
              <a:schemeClr val="tx1"/>
            </a:solidFill>
          </a:endParaRPr>
        </a:p>
      </dgm:t>
    </dgm:pt>
    <dgm:pt modelId="{AFDBEC9B-9FB7-433D-987E-BC5533156F86}" type="parTrans" cxnId="{307DDCB6-9828-4A51-A7DE-B01C6936FFA5}">
      <dgm:prSet/>
      <dgm:spPr/>
      <dgm:t>
        <a:bodyPr/>
        <a:lstStyle/>
        <a:p>
          <a:endParaRPr lang="ru-RU"/>
        </a:p>
      </dgm:t>
    </dgm:pt>
    <dgm:pt modelId="{E9D4EA9A-3BB1-4AC7-A53B-4244C8A63188}" type="sibTrans" cxnId="{307DDCB6-9828-4A51-A7DE-B01C6936FFA5}">
      <dgm:prSet/>
      <dgm:spPr/>
      <dgm:t>
        <a:bodyPr/>
        <a:lstStyle/>
        <a:p>
          <a:endParaRPr lang="ru-RU"/>
        </a:p>
      </dgm:t>
    </dgm:pt>
    <dgm:pt modelId="{AAD61316-6E8D-4E30-B253-2917284A88CC}">
      <dgm:prSet phldrT="[Текст]"/>
      <dgm:spPr/>
      <dgm:t>
        <a:bodyPr/>
        <a:lstStyle/>
        <a:p>
          <a:r>
            <a:rPr lang="ru-RU" b="1" dirty="0" err="1" smtClean="0">
              <a:solidFill>
                <a:schemeClr val="tx1"/>
              </a:solidFill>
            </a:rPr>
            <a:t>Фотограметрия</a:t>
          </a:r>
          <a:endParaRPr lang="ru-RU" b="1" dirty="0">
            <a:solidFill>
              <a:schemeClr val="tx1"/>
            </a:solidFill>
          </a:endParaRPr>
        </a:p>
      </dgm:t>
    </dgm:pt>
    <dgm:pt modelId="{3192D8E9-CFBA-40AC-B879-D4BC9FFB3DB5}" type="parTrans" cxnId="{988CEFC2-44D6-4654-92E7-D4FF0A1E0F2E}">
      <dgm:prSet/>
      <dgm:spPr/>
      <dgm:t>
        <a:bodyPr/>
        <a:lstStyle/>
        <a:p>
          <a:endParaRPr lang="ru-RU"/>
        </a:p>
      </dgm:t>
    </dgm:pt>
    <dgm:pt modelId="{2531F6C5-DB52-4D54-AC6F-C886E8486BF7}" type="sibTrans" cxnId="{988CEFC2-44D6-4654-92E7-D4FF0A1E0F2E}">
      <dgm:prSet/>
      <dgm:spPr/>
      <dgm:t>
        <a:bodyPr/>
        <a:lstStyle/>
        <a:p>
          <a:endParaRPr lang="ru-RU"/>
        </a:p>
      </dgm:t>
    </dgm:pt>
    <dgm:pt modelId="{358562B2-F4B4-466A-AB59-6D8A40B3A1C2}" type="pres">
      <dgm:prSet presAssocID="{7B72D2AA-5336-4FE7-B887-AAD27B5859A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6D5808-DB83-4340-9D75-7DD6ADF0F790}" type="pres">
      <dgm:prSet presAssocID="{7B72D2AA-5336-4FE7-B887-AAD27B5859AD}" presName="hierFlow" presStyleCnt="0"/>
      <dgm:spPr/>
      <dgm:t>
        <a:bodyPr/>
        <a:lstStyle/>
        <a:p>
          <a:endParaRPr lang="ru-RU"/>
        </a:p>
      </dgm:t>
    </dgm:pt>
    <dgm:pt modelId="{985262C1-0425-4CF7-9842-87FA5D27811C}" type="pres">
      <dgm:prSet presAssocID="{7B72D2AA-5336-4FE7-B887-AAD27B5859AD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38B621D-644D-4B35-8BB8-6872AE160A66}" type="pres">
      <dgm:prSet presAssocID="{686A68E8-4167-45A2-9BBA-3DD560AD280F}" presName="Name17" presStyleCnt="0"/>
      <dgm:spPr/>
      <dgm:t>
        <a:bodyPr/>
        <a:lstStyle/>
        <a:p>
          <a:endParaRPr lang="ru-RU"/>
        </a:p>
      </dgm:t>
    </dgm:pt>
    <dgm:pt modelId="{2BC734C9-419B-4106-B17E-DE6F8E2F2A6A}" type="pres">
      <dgm:prSet presAssocID="{686A68E8-4167-45A2-9BBA-3DD560AD280F}" presName="level1Shape" presStyleLbl="node0" presStyleIdx="0" presStyleCnt="1" custLinFactNeighborX="1709" custLinFactNeighborY="1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AE962F-22D2-467C-BCE8-05361AF7B35A}" type="pres">
      <dgm:prSet presAssocID="{686A68E8-4167-45A2-9BBA-3DD560AD280F}" presName="hierChild2" presStyleCnt="0"/>
      <dgm:spPr/>
      <dgm:t>
        <a:bodyPr/>
        <a:lstStyle/>
        <a:p>
          <a:endParaRPr lang="ru-RU"/>
        </a:p>
      </dgm:t>
    </dgm:pt>
    <dgm:pt modelId="{DCB84CB7-8A11-43D1-891A-198A15DDAC77}" type="pres">
      <dgm:prSet presAssocID="{72874B00-5B65-4A17-97D1-4B046F3F6CB7}" presName="Name25" presStyleLbl="parChTrans1D2" presStyleIdx="0" presStyleCnt="5"/>
      <dgm:spPr/>
      <dgm:t>
        <a:bodyPr/>
        <a:lstStyle/>
        <a:p>
          <a:endParaRPr lang="ru-RU"/>
        </a:p>
      </dgm:t>
    </dgm:pt>
    <dgm:pt modelId="{F850C710-A8E0-40A3-871B-790AB427932B}" type="pres">
      <dgm:prSet presAssocID="{72874B00-5B65-4A17-97D1-4B046F3F6CB7}" presName="connTx" presStyleLbl="parChTrans1D2" presStyleIdx="0" presStyleCnt="5"/>
      <dgm:spPr/>
      <dgm:t>
        <a:bodyPr/>
        <a:lstStyle/>
        <a:p>
          <a:endParaRPr lang="ru-RU"/>
        </a:p>
      </dgm:t>
    </dgm:pt>
    <dgm:pt modelId="{D2D225A9-527C-4966-99E8-90F683EE2542}" type="pres">
      <dgm:prSet presAssocID="{BF55E129-AFD4-4F92-9FBA-79358E42C524}" presName="Name30" presStyleCnt="0"/>
      <dgm:spPr/>
      <dgm:t>
        <a:bodyPr/>
        <a:lstStyle/>
        <a:p>
          <a:endParaRPr lang="ru-RU"/>
        </a:p>
      </dgm:t>
    </dgm:pt>
    <dgm:pt modelId="{8AEA6B8D-54BA-4EF8-99A3-824B8F81F756}" type="pres">
      <dgm:prSet presAssocID="{BF55E129-AFD4-4F92-9FBA-79358E42C524}" presName="level2Shape" presStyleLbl="node2" presStyleIdx="0" presStyleCnt="5"/>
      <dgm:spPr/>
      <dgm:t>
        <a:bodyPr/>
        <a:lstStyle/>
        <a:p>
          <a:endParaRPr lang="ru-RU"/>
        </a:p>
      </dgm:t>
    </dgm:pt>
    <dgm:pt modelId="{49523028-017F-48E1-9CCA-49A2EC82A686}" type="pres">
      <dgm:prSet presAssocID="{BF55E129-AFD4-4F92-9FBA-79358E42C524}" presName="hierChild3" presStyleCnt="0"/>
      <dgm:spPr/>
      <dgm:t>
        <a:bodyPr/>
        <a:lstStyle/>
        <a:p>
          <a:endParaRPr lang="ru-RU"/>
        </a:p>
      </dgm:t>
    </dgm:pt>
    <dgm:pt modelId="{F548AA78-BF84-4FA2-B845-A0BCF0A972D3}" type="pres">
      <dgm:prSet presAssocID="{FDE205B6-6579-4438-84E0-804407DE6A7B}" presName="Name25" presStyleLbl="parChTrans1D2" presStyleIdx="1" presStyleCnt="5"/>
      <dgm:spPr/>
      <dgm:t>
        <a:bodyPr/>
        <a:lstStyle/>
        <a:p>
          <a:endParaRPr lang="ru-RU"/>
        </a:p>
      </dgm:t>
    </dgm:pt>
    <dgm:pt modelId="{EB1B7E05-4EB2-4056-8AD4-D90D40820DFD}" type="pres">
      <dgm:prSet presAssocID="{FDE205B6-6579-4438-84E0-804407DE6A7B}" presName="connTx" presStyleLbl="parChTrans1D2" presStyleIdx="1" presStyleCnt="5"/>
      <dgm:spPr/>
      <dgm:t>
        <a:bodyPr/>
        <a:lstStyle/>
        <a:p>
          <a:endParaRPr lang="ru-RU"/>
        </a:p>
      </dgm:t>
    </dgm:pt>
    <dgm:pt modelId="{B208BE86-6E58-414E-82DD-E42E15F4B5AD}" type="pres">
      <dgm:prSet presAssocID="{1FF2B4F2-B7FC-45DF-A2D7-42A9250A23A8}" presName="Name30" presStyleCnt="0"/>
      <dgm:spPr/>
      <dgm:t>
        <a:bodyPr/>
        <a:lstStyle/>
        <a:p>
          <a:endParaRPr lang="ru-RU"/>
        </a:p>
      </dgm:t>
    </dgm:pt>
    <dgm:pt modelId="{54E55D69-7047-4093-BB5E-65A5C8700125}" type="pres">
      <dgm:prSet presAssocID="{1FF2B4F2-B7FC-45DF-A2D7-42A9250A23A8}" presName="level2Shape" presStyleLbl="node2" presStyleIdx="1" presStyleCnt="5"/>
      <dgm:spPr/>
      <dgm:t>
        <a:bodyPr/>
        <a:lstStyle/>
        <a:p>
          <a:endParaRPr lang="ru-RU"/>
        </a:p>
      </dgm:t>
    </dgm:pt>
    <dgm:pt modelId="{1AD416FD-3E3D-4CA0-8A15-F965E5063F3F}" type="pres">
      <dgm:prSet presAssocID="{1FF2B4F2-B7FC-45DF-A2D7-42A9250A23A8}" presName="hierChild3" presStyleCnt="0"/>
      <dgm:spPr/>
      <dgm:t>
        <a:bodyPr/>
        <a:lstStyle/>
        <a:p>
          <a:endParaRPr lang="ru-RU"/>
        </a:p>
      </dgm:t>
    </dgm:pt>
    <dgm:pt modelId="{0675FD5B-8065-4AA2-A2D1-9B6EE8587656}" type="pres">
      <dgm:prSet presAssocID="{AFDBEC9B-9FB7-433D-987E-BC5533156F86}" presName="Name25" presStyleLbl="parChTrans1D2" presStyleIdx="2" presStyleCnt="5"/>
      <dgm:spPr/>
      <dgm:t>
        <a:bodyPr/>
        <a:lstStyle/>
        <a:p>
          <a:endParaRPr lang="ru-RU"/>
        </a:p>
      </dgm:t>
    </dgm:pt>
    <dgm:pt modelId="{00CC5ABE-0885-44ED-8CB3-B832A879CE20}" type="pres">
      <dgm:prSet presAssocID="{AFDBEC9B-9FB7-433D-987E-BC5533156F86}" presName="connTx" presStyleLbl="parChTrans1D2" presStyleIdx="2" presStyleCnt="5"/>
      <dgm:spPr/>
      <dgm:t>
        <a:bodyPr/>
        <a:lstStyle/>
        <a:p>
          <a:endParaRPr lang="ru-RU"/>
        </a:p>
      </dgm:t>
    </dgm:pt>
    <dgm:pt modelId="{CB81148B-0858-4CB9-9918-6B7BF483F135}" type="pres">
      <dgm:prSet presAssocID="{D66B1AA5-8231-4A77-BCCD-A4C9EC0A4F56}" presName="Name30" presStyleCnt="0"/>
      <dgm:spPr/>
      <dgm:t>
        <a:bodyPr/>
        <a:lstStyle/>
        <a:p>
          <a:endParaRPr lang="ru-RU"/>
        </a:p>
      </dgm:t>
    </dgm:pt>
    <dgm:pt modelId="{AEE487ED-AD9C-457D-951C-2AC75CB158A6}" type="pres">
      <dgm:prSet presAssocID="{D66B1AA5-8231-4A77-BCCD-A4C9EC0A4F56}" presName="level2Shape" presStyleLbl="node2" presStyleIdx="2" presStyleCnt="5"/>
      <dgm:spPr/>
      <dgm:t>
        <a:bodyPr/>
        <a:lstStyle/>
        <a:p>
          <a:endParaRPr lang="ru-RU"/>
        </a:p>
      </dgm:t>
    </dgm:pt>
    <dgm:pt modelId="{30019A8A-638E-47D6-83DB-2D12AC6EA1B8}" type="pres">
      <dgm:prSet presAssocID="{D66B1AA5-8231-4A77-BCCD-A4C9EC0A4F56}" presName="hierChild3" presStyleCnt="0"/>
      <dgm:spPr/>
      <dgm:t>
        <a:bodyPr/>
        <a:lstStyle/>
        <a:p>
          <a:endParaRPr lang="ru-RU"/>
        </a:p>
      </dgm:t>
    </dgm:pt>
    <dgm:pt modelId="{FD60D0AD-B666-4C10-AE0B-B41735F8A995}" type="pres">
      <dgm:prSet presAssocID="{3192D8E9-CFBA-40AC-B879-D4BC9FFB3DB5}" presName="Name25" presStyleLbl="parChTrans1D2" presStyleIdx="3" presStyleCnt="5"/>
      <dgm:spPr/>
      <dgm:t>
        <a:bodyPr/>
        <a:lstStyle/>
        <a:p>
          <a:endParaRPr lang="ru-RU"/>
        </a:p>
      </dgm:t>
    </dgm:pt>
    <dgm:pt modelId="{14D32FC1-426E-4091-9F31-F7486D2C766C}" type="pres">
      <dgm:prSet presAssocID="{3192D8E9-CFBA-40AC-B879-D4BC9FFB3DB5}" presName="connTx" presStyleLbl="parChTrans1D2" presStyleIdx="3" presStyleCnt="5"/>
      <dgm:spPr/>
      <dgm:t>
        <a:bodyPr/>
        <a:lstStyle/>
        <a:p>
          <a:endParaRPr lang="ru-RU"/>
        </a:p>
      </dgm:t>
    </dgm:pt>
    <dgm:pt modelId="{7D99423C-466C-4E29-AFD9-59F6ADA70011}" type="pres">
      <dgm:prSet presAssocID="{AAD61316-6E8D-4E30-B253-2917284A88CC}" presName="Name30" presStyleCnt="0"/>
      <dgm:spPr/>
      <dgm:t>
        <a:bodyPr/>
        <a:lstStyle/>
        <a:p>
          <a:endParaRPr lang="ru-RU"/>
        </a:p>
      </dgm:t>
    </dgm:pt>
    <dgm:pt modelId="{E73B47EF-CBD4-47AA-9740-3C18B4BFEAE9}" type="pres">
      <dgm:prSet presAssocID="{AAD61316-6E8D-4E30-B253-2917284A88CC}" presName="level2Shape" presStyleLbl="node2" presStyleIdx="3" presStyleCnt="5"/>
      <dgm:spPr/>
      <dgm:t>
        <a:bodyPr/>
        <a:lstStyle/>
        <a:p>
          <a:endParaRPr lang="ru-RU"/>
        </a:p>
      </dgm:t>
    </dgm:pt>
    <dgm:pt modelId="{93C23C82-8D62-46BA-91DC-BA22F87691A9}" type="pres">
      <dgm:prSet presAssocID="{AAD61316-6E8D-4E30-B253-2917284A88CC}" presName="hierChild3" presStyleCnt="0"/>
      <dgm:spPr/>
      <dgm:t>
        <a:bodyPr/>
        <a:lstStyle/>
        <a:p>
          <a:endParaRPr lang="ru-RU"/>
        </a:p>
      </dgm:t>
    </dgm:pt>
    <dgm:pt modelId="{D3537811-AC42-43C7-84DD-74A5FA26DC91}" type="pres">
      <dgm:prSet presAssocID="{EC0A13F0-965F-43A9-8E7B-0CAE610A2D94}" presName="Name25" presStyleLbl="parChTrans1D2" presStyleIdx="4" presStyleCnt="5"/>
      <dgm:spPr/>
      <dgm:t>
        <a:bodyPr/>
        <a:lstStyle/>
        <a:p>
          <a:endParaRPr lang="ru-RU"/>
        </a:p>
      </dgm:t>
    </dgm:pt>
    <dgm:pt modelId="{69195D43-84B5-4FF4-9603-6506A2CFE9E3}" type="pres">
      <dgm:prSet presAssocID="{EC0A13F0-965F-43A9-8E7B-0CAE610A2D94}" presName="connTx" presStyleLbl="parChTrans1D2" presStyleIdx="4" presStyleCnt="5"/>
      <dgm:spPr/>
      <dgm:t>
        <a:bodyPr/>
        <a:lstStyle/>
        <a:p>
          <a:endParaRPr lang="ru-RU"/>
        </a:p>
      </dgm:t>
    </dgm:pt>
    <dgm:pt modelId="{42A1FCA6-2366-4FC7-921B-7956549296B5}" type="pres">
      <dgm:prSet presAssocID="{527C746E-8063-4204-AC8F-042BD52BDDDC}" presName="Name30" presStyleCnt="0"/>
      <dgm:spPr/>
      <dgm:t>
        <a:bodyPr/>
        <a:lstStyle/>
        <a:p>
          <a:endParaRPr lang="ru-RU"/>
        </a:p>
      </dgm:t>
    </dgm:pt>
    <dgm:pt modelId="{1EE6BB03-C412-4E4B-B3CD-6AF2B6071236}" type="pres">
      <dgm:prSet presAssocID="{527C746E-8063-4204-AC8F-042BD52BDDDC}" presName="level2Shape" presStyleLbl="node2" presStyleIdx="4" presStyleCnt="5"/>
      <dgm:spPr/>
      <dgm:t>
        <a:bodyPr/>
        <a:lstStyle/>
        <a:p>
          <a:endParaRPr lang="ru-RU"/>
        </a:p>
      </dgm:t>
    </dgm:pt>
    <dgm:pt modelId="{D8E28A07-AF71-45C0-9EA6-1430DAFA7A7B}" type="pres">
      <dgm:prSet presAssocID="{527C746E-8063-4204-AC8F-042BD52BDDDC}" presName="hierChild3" presStyleCnt="0"/>
      <dgm:spPr/>
      <dgm:t>
        <a:bodyPr/>
        <a:lstStyle/>
        <a:p>
          <a:endParaRPr lang="ru-RU"/>
        </a:p>
      </dgm:t>
    </dgm:pt>
    <dgm:pt modelId="{765C7468-7C4D-467D-98F0-503819C03CAF}" type="pres">
      <dgm:prSet presAssocID="{7B72D2AA-5336-4FE7-B887-AAD27B5859AD}" presName="bgShapesFlow" presStyleCnt="0"/>
      <dgm:spPr/>
      <dgm:t>
        <a:bodyPr/>
        <a:lstStyle/>
        <a:p>
          <a:endParaRPr lang="ru-RU"/>
        </a:p>
      </dgm:t>
    </dgm:pt>
  </dgm:ptLst>
  <dgm:cxnLst>
    <dgm:cxn modelId="{7C98212D-4E91-4290-B78F-FD6A05E7918E}" type="presOf" srcId="{686A68E8-4167-45A2-9BBA-3DD560AD280F}" destId="{2BC734C9-419B-4106-B17E-DE6F8E2F2A6A}" srcOrd="0" destOrd="0" presId="urn:microsoft.com/office/officeart/2005/8/layout/hierarchy5"/>
    <dgm:cxn modelId="{229CF676-A7B8-4A82-9F31-CF70607624B0}" type="presOf" srcId="{72874B00-5B65-4A17-97D1-4B046F3F6CB7}" destId="{F850C710-A8E0-40A3-871B-790AB427932B}" srcOrd="1" destOrd="0" presId="urn:microsoft.com/office/officeart/2005/8/layout/hierarchy5"/>
    <dgm:cxn modelId="{5B8BC3A2-6CC6-45D7-A212-6721F89EB298}" type="presOf" srcId="{BF55E129-AFD4-4F92-9FBA-79358E42C524}" destId="{8AEA6B8D-54BA-4EF8-99A3-824B8F81F756}" srcOrd="0" destOrd="0" presId="urn:microsoft.com/office/officeart/2005/8/layout/hierarchy5"/>
    <dgm:cxn modelId="{A5ECEE9C-C857-471C-B2C4-242FAB721F02}" type="presOf" srcId="{EC0A13F0-965F-43A9-8E7B-0CAE610A2D94}" destId="{69195D43-84B5-4FF4-9603-6506A2CFE9E3}" srcOrd="1" destOrd="0" presId="urn:microsoft.com/office/officeart/2005/8/layout/hierarchy5"/>
    <dgm:cxn modelId="{F5220C89-0A2A-4C53-AB5A-315F861F191D}" type="presOf" srcId="{FDE205B6-6579-4438-84E0-804407DE6A7B}" destId="{F548AA78-BF84-4FA2-B845-A0BCF0A972D3}" srcOrd="0" destOrd="0" presId="urn:microsoft.com/office/officeart/2005/8/layout/hierarchy5"/>
    <dgm:cxn modelId="{892D0582-1FAB-46A1-B7C1-741AFB1C1F17}" srcId="{686A68E8-4167-45A2-9BBA-3DD560AD280F}" destId="{1FF2B4F2-B7FC-45DF-A2D7-42A9250A23A8}" srcOrd="1" destOrd="0" parTransId="{FDE205B6-6579-4438-84E0-804407DE6A7B}" sibTransId="{571FC78B-9AFB-4D5B-83BD-62007E1BC33C}"/>
    <dgm:cxn modelId="{DCF9996C-254D-4C44-971D-B4AAC9ADA5A7}" type="presOf" srcId="{1FF2B4F2-B7FC-45DF-A2D7-42A9250A23A8}" destId="{54E55D69-7047-4093-BB5E-65A5C8700125}" srcOrd="0" destOrd="0" presId="urn:microsoft.com/office/officeart/2005/8/layout/hierarchy5"/>
    <dgm:cxn modelId="{E4E8E437-7A6F-4B0C-B26A-9F1FF2FE4D78}" type="presOf" srcId="{3192D8E9-CFBA-40AC-B879-D4BC9FFB3DB5}" destId="{FD60D0AD-B666-4C10-AE0B-B41735F8A995}" srcOrd="0" destOrd="0" presId="urn:microsoft.com/office/officeart/2005/8/layout/hierarchy5"/>
    <dgm:cxn modelId="{06033B1D-E727-4CDB-9F56-755AB7A5BB18}" srcId="{686A68E8-4167-45A2-9BBA-3DD560AD280F}" destId="{527C746E-8063-4204-AC8F-042BD52BDDDC}" srcOrd="4" destOrd="0" parTransId="{EC0A13F0-965F-43A9-8E7B-0CAE610A2D94}" sibTransId="{EE6A64D9-7338-489F-9C99-E79D33BF66E3}"/>
    <dgm:cxn modelId="{697E89CC-6666-457E-8BA1-7BFBF5BE9322}" type="presOf" srcId="{527C746E-8063-4204-AC8F-042BD52BDDDC}" destId="{1EE6BB03-C412-4E4B-B3CD-6AF2B6071236}" srcOrd="0" destOrd="0" presId="urn:microsoft.com/office/officeart/2005/8/layout/hierarchy5"/>
    <dgm:cxn modelId="{B35D70A9-A976-44E9-83E7-CF57483992EF}" srcId="{686A68E8-4167-45A2-9BBA-3DD560AD280F}" destId="{BF55E129-AFD4-4F92-9FBA-79358E42C524}" srcOrd="0" destOrd="0" parTransId="{72874B00-5B65-4A17-97D1-4B046F3F6CB7}" sibTransId="{63ED3828-137E-434A-8A5D-38BFAC1FBFE5}"/>
    <dgm:cxn modelId="{159262B2-7169-4636-9FEC-EAA93ED9B19A}" type="presOf" srcId="{AFDBEC9B-9FB7-433D-987E-BC5533156F86}" destId="{00CC5ABE-0885-44ED-8CB3-B832A879CE20}" srcOrd="1" destOrd="0" presId="urn:microsoft.com/office/officeart/2005/8/layout/hierarchy5"/>
    <dgm:cxn modelId="{4687FDEC-9592-4F1C-AA25-FB09D1142410}" type="presOf" srcId="{7B72D2AA-5336-4FE7-B887-AAD27B5859AD}" destId="{358562B2-F4B4-466A-AB59-6D8A40B3A1C2}" srcOrd="0" destOrd="0" presId="urn:microsoft.com/office/officeart/2005/8/layout/hierarchy5"/>
    <dgm:cxn modelId="{307DDCB6-9828-4A51-A7DE-B01C6936FFA5}" srcId="{686A68E8-4167-45A2-9BBA-3DD560AD280F}" destId="{D66B1AA5-8231-4A77-BCCD-A4C9EC0A4F56}" srcOrd="2" destOrd="0" parTransId="{AFDBEC9B-9FB7-433D-987E-BC5533156F86}" sibTransId="{E9D4EA9A-3BB1-4AC7-A53B-4244C8A63188}"/>
    <dgm:cxn modelId="{031B68D1-C3BD-4509-8072-E8764928F582}" type="presOf" srcId="{AFDBEC9B-9FB7-433D-987E-BC5533156F86}" destId="{0675FD5B-8065-4AA2-A2D1-9B6EE8587656}" srcOrd="0" destOrd="0" presId="urn:microsoft.com/office/officeart/2005/8/layout/hierarchy5"/>
    <dgm:cxn modelId="{988CEFC2-44D6-4654-92E7-D4FF0A1E0F2E}" srcId="{686A68E8-4167-45A2-9BBA-3DD560AD280F}" destId="{AAD61316-6E8D-4E30-B253-2917284A88CC}" srcOrd="3" destOrd="0" parTransId="{3192D8E9-CFBA-40AC-B879-D4BC9FFB3DB5}" sibTransId="{2531F6C5-DB52-4D54-AC6F-C886E8486BF7}"/>
    <dgm:cxn modelId="{AB71CD60-8620-4CE9-A0AC-EC7ACA6353DB}" type="presOf" srcId="{3192D8E9-CFBA-40AC-B879-D4BC9FFB3DB5}" destId="{14D32FC1-426E-4091-9F31-F7486D2C766C}" srcOrd="1" destOrd="0" presId="urn:microsoft.com/office/officeart/2005/8/layout/hierarchy5"/>
    <dgm:cxn modelId="{2744B881-CBE7-4220-9A91-4CE51DCA91F4}" type="presOf" srcId="{EC0A13F0-965F-43A9-8E7B-0CAE610A2D94}" destId="{D3537811-AC42-43C7-84DD-74A5FA26DC91}" srcOrd="0" destOrd="0" presId="urn:microsoft.com/office/officeart/2005/8/layout/hierarchy5"/>
    <dgm:cxn modelId="{1834C808-A713-4AB4-9C35-30C04B9C46AA}" type="presOf" srcId="{72874B00-5B65-4A17-97D1-4B046F3F6CB7}" destId="{DCB84CB7-8A11-43D1-891A-198A15DDAC77}" srcOrd="0" destOrd="0" presId="urn:microsoft.com/office/officeart/2005/8/layout/hierarchy5"/>
    <dgm:cxn modelId="{55CA101E-2B97-4820-916E-1921512F0EC6}" type="presOf" srcId="{FDE205B6-6579-4438-84E0-804407DE6A7B}" destId="{EB1B7E05-4EB2-4056-8AD4-D90D40820DFD}" srcOrd="1" destOrd="0" presId="urn:microsoft.com/office/officeart/2005/8/layout/hierarchy5"/>
    <dgm:cxn modelId="{06ED598B-9A19-4008-9B76-BACAD4307789}" srcId="{7B72D2AA-5336-4FE7-B887-AAD27B5859AD}" destId="{686A68E8-4167-45A2-9BBA-3DD560AD280F}" srcOrd="0" destOrd="0" parTransId="{822277EE-3985-4478-B134-0B983A0E8FDB}" sibTransId="{97F44F28-7DB1-4717-A3E3-E428F17D2E0D}"/>
    <dgm:cxn modelId="{E6F42E25-2DA2-46C1-827A-609B87FD1EDB}" type="presOf" srcId="{AAD61316-6E8D-4E30-B253-2917284A88CC}" destId="{E73B47EF-CBD4-47AA-9740-3C18B4BFEAE9}" srcOrd="0" destOrd="0" presId="urn:microsoft.com/office/officeart/2005/8/layout/hierarchy5"/>
    <dgm:cxn modelId="{7A8C2DF5-9C9D-4A93-B4AF-0F11B2E725A0}" type="presOf" srcId="{D66B1AA5-8231-4A77-BCCD-A4C9EC0A4F56}" destId="{AEE487ED-AD9C-457D-951C-2AC75CB158A6}" srcOrd="0" destOrd="0" presId="urn:microsoft.com/office/officeart/2005/8/layout/hierarchy5"/>
    <dgm:cxn modelId="{E0DF4D5D-0FCC-4CA8-A4D2-D48476BC83C9}" type="presParOf" srcId="{358562B2-F4B4-466A-AB59-6D8A40B3A1C2}" destId="{B86D5808-DB83-4340-9D75-7DD6ADF0F790}" srcOrd="0" destOrd="0" presId="urn:microsoft.com/office/officeart/2005/8/layout/hierarchy5"/>
    <dgm:cxn modelId="{8EAA5A7F-CB57-4BE8-8576-E0295445C10F}" type="presParOf" srcId="{B86D5808-DB83-4340-9D75-7DD6ADF0F790}" destId="{985262C1-0425-4CF7-9842-87FA5D27811C}" srcOrd="0" destOrd="0" presId="urn:microsoft.com/office/officeart/2005/8/layout/hierarchy5"/>
    <dgm:cxn modelId="{479B3EA3-89AE-421C-B3BD-F362EE727BBC}" type="presParOf" srcId="{985262C1-0425-4CF7-9842-87FA5D27811C}" destId="{F38B621D-644D-4B35-8BB8-6872AE160A66}" srcOrd="0" destOrd="0" presId="urn:microsoft.com/office/officeart/2005/8/layout/hierarchy5"/>
    <dgm:cxn modelId="{237C5886-5AA4-4627-B61E-D9743922CB18}" type="presParOf" srcId="{F38B621D-644D-4B35-8BB8-6872AE160A66}" destId="{2BC734C9-419B-4106-B17E-DE6F8E2F2A6A}" srcOrd="0" destOrd="0" presId="urn:microsoft.com/office/officeart/2005/8/layout/hierarchy5"/>
    <dgm:cxn modelId="{0D0F7BA5-961A-4BC7-BE55-0D5CF046355B}" type="presParOf" srcId="{F38B621D-644D-4B35-8BB8-6872AE160A66}" destId="{E6AE962F-22D2-467C-BCE8-05361AF7B35A}" srcOrd="1" destOrd="0" presId="urn:microsoft.com/office/officeart/2005/8/layout/hierarchy5"/>
    <dgm:cxn modelId="{2512601F-4342-4F01-992B-2A99137FB30A}" type="presParOf" srcId="{E6AE962F-22D2-467C-BCE8-05361AF7B35A}" destId="{DCB84CB7-8A11-43D1-891A-198A15DDAC77}" srcOrd="0" destOrd="0" presId="urn:microsoft.com/office/officeart/2005/8/layout/hierarchy5"/>
    <dgm:cxn modelId="{14C15EB2-E118-42E7-A506-8EA874699C24}" type="presParOf" srcId="{DCB84CB7-8A11-43D1-891A-198A15DDAC77}" destId="{F850C710-A8E0-40A3-871B-790AB427932B}" srcOrd="0" destOrd="0" presId="urn:microsoft.com/office/officeart/2005/8/layout/hierarchy5"/>
    <dgm:cxn modelId="{5D8DD68A-780D-496D-ABD7-71BBA9EEDA75}" type="presParOf" srcId="{E6AE962F-22D2-467C-BCE8-05361AF7B35A}" destId="{D2D225A9-527C-4966-99E8-90F683EE2542}" srcOrd="1" destOrd="0" presId="urn:microsoft.com/office/officeart/2005/8/layout/hierarchy5"/>
    <dgm:cxn modelId="{5440FD02-0DCF-4813-B5B3-357C46B980F6}" type="presParOf" srcId="{D2D225A9-527C-4966-99E8-90F683EE2542}" destId="{8AEA6B8D-54BA-4EF8-99A3-824B8F81F756}" srcOrd="0" destOrd="0" presId="urn:microsoft.com/office/officeart/2005/8/layout/hierarchy5"/>
    <dgm:cxn modelId="{802E939A-2132-435A-9FC7-3FF1534DD4FD}" type="presParOf" srcId="{D2D225A9-527C-4966-99E8-90F683EE2542}" destId="{49523028-017F-48E1-9CCA-49A2EC82A686}" srcOrd="1" destOrd="0" presId="urn:microsoft.com/office/officeart/2005/8/layout/hierarchy5"/>
    <dgm:cxn modelId="{1202ED9D-22F9-46BD-A756-FCBC12852072}" type="presParOf" srcId="{E6AE962F-22D2-467C-BCE8-05361AF7B35A}" destId="{F548AA78-BF84-4FA2-B845-A0BCF0A972D3}" srcOrd="2" destOrd="0" presId="urn:microsoft.com/office/officeart/2005/8/layout/hierarchy5"/>
    <dgm:cxn modelId="{5F65C708-D420-454C-8B8B-E0E24A81AE09}" type="presParOf" srcId="{F548AA78-BF84-4FA2-B845-A0BCF0A972D3}" destId="{EB1B7E05-4EB2-4056-8AD4-D90D40820DFD}" srcOrd="0" destOrd="0" presId="urn:microsoft.com/office/officeart/2005/8/layout/hierarchy5"/>
    <dgm:cxn modelId="{C67E08E8-E727-4B24-AEA4-A59687E2469D}" type="presParOf" srcId="{E6AE962F-22D2-467C-BCE8-05361AF7B35A}" destId="{B208BE86-6E58-414E-82DD-E42E15F4B5AD}" srcOrd="3" destOrd="0" presId="urn:microsoft.com/office/officeart/2005/8/layout/hierarchy5"/>
    <dgm:cxn modelId="{CB31C0C7-4818-4AB7-A8C0-B36EBDA879CF}" type="presParOf" srcId="{B208BE86-6E58-414E-82DD-E42E15F4B5AD}" destId="{54E55D69-7047-4093-BB5E-65A5C8700125}" srcOrd="0" destOrd="0" presId="urn:microsoft.com/office/officeart/2005/8/layout/hierarchy5"/>
    <dgm:cxn modelId="{6D352DAE-A63A-424E-A92B-6841A970B556}" type="presParOf" srcId="{B208BE86-6E58-414E-82DD-E42E15F4B5AD}" destId="{1AD416FD-3E3D-4CA0-8A15-F965E5063F3F}" srcOrd="1" destOrd="0" presId="urn:microsoft.com/office/officeart/2005/8/layout/hierarchy5"/>
    <dgm:cxn modelId="{FF6AB0D8-0245-4AB9-8DBC-F851C0903EA2}" type="presParOf" srcId="{E6AE962F-22D2-467C-BCE8-05361AF7B35A}" destId="{0675FD5B-8065-4AA2-A2D1-9B6EE8587656}" srcOrd="4" destOrd="0" presId="urn:microsoft.com/office/officeart/2005/8/layout/hierarchy5"/>
    <dgm:cxn modelId="{CDBB817A-8D95-4084-B166-CC59F7AD7BFE}" type="presParOf" srcId="{0675FD5B-8065-4AA2-A2D1-9B6EE8587656}" destId="{00CC5ABE-0885-44ED-8CB3-B832A879CE20}" srcOrd="0" destOrd="0" presId="urn:microsoft.com/office/officeart/2005/8/layout/hierarchy5"/>
    <dgm:cxn modelId="{D3F93E35-4382-4F80-9F4B-757717E72335}" type="presParOf" srcId="{E6AE962F-22D2-467C-BCE8-05361AF7B35A}" destId="{CB81148B-0858-4CB9-9918-6B7BF483F135}" srcOrd="5" destOrd="0" presId="urn:microsoft.com/office/officeart/2005/8/layout/hierarchy5"/>
    <dgm:cxn modelId="{176BF992-7461-424C-803F-8C0684B3E35B}" type="presParOf" srcId="{CB81148B-0858-4CB9-9918-6B7BF483F135}" destId="{AEE487ED-AD9C-457D-951C-2AC75CB158A6}" srcOrd="0" destOrd="0" presId="urn:microsoft.com/office/officeart/2005/8/layout/hierarchy5"/>
    <dgm:cxn modelId="{98F2C1D9-0080-4158-ADB0-C0E53BD9E4D9}" type="presParOf" srcId="{CB81148B-0858-4CB9-9918-6B7BF483F135}" destId="{30019A8A-638E-47D6-83DB-2D12AC6EA1B8}" srcOrd="1" destOrd="0" presId="urn:microsoft.com/office/officeart/2005/8/layout/hierarchy5"/>
    <dgm:cxn modelId="{8F767935-D89F-4E27-AE6C-AB661A2BB721}" type="presParOf" srcId="{E6AE962F-22D2-467C-BCE8-05361AF7B35A}" destId="{FD60D0AD-B666-4C10-AE0B-B41735F8A995}" srcOrd="6" destOrd="0" presId="urn:microsoft.com/office/officeart/2005/8/layout/hierarchy5"/>
    <dgm:cxn modelId="{D48EEDAC-6248-41FA-B6CB-92E770917C0F}" type="presParOf" srcId="{FD60D0AD-B666-4C10-AE0B-B41735F8A995}" destId="{14D32FC1-426E-4091-9F31-F7486D2C766C}" srcOrd="0" destOrd="0" presId="urn:microsoft.com/office/officeart/2005/8/layout/hierarchy5"/>
    <dgm:cxn modelId="{47E66DCE-C382-4852-8C6A-D459D6DF1F5E}" type="presParOf" srcId="{E6AE962F-22D2-467C-BCE8-05361AF7B35A}" destId="{7D99423C-466C-4E29-AFD9-59F6ADA70011}" srcOrd="7" destOrd="0" presId="urn:microsoft.com/office/officeart/2005/8/layout/hierarchy5"/>
    <dgm:cxn modelId="{610A4EBE-B674-4ED7-90BE-18064D66B151}" type="presParOf" srcId="{7D99423C-466C-4E29-AFD9-59F6ADA70011}" destId="{E73B47EF-CBD4-47AA-9740-3C18B4BFEAE9}" srcOrd="0" destOrd="0" presId="urn:microsoft.com/office/officeart/2005/8/layout/hierarchy5"/>
    <dgm:cxn modelId="{78515F1B-F197-4CD4-98FB-BFFFF9B21417}" type="presParOf" srcId="{7D99423C-466C-4E29-AFD9-59F6ADA70011}" destId="{93C23C82-8D62-46BA-91DC-BA22F87691A9}" srcOrd="1" destOrd="0" presId="urn:microsoft.com/office/officeart/2005/8/layout/hierarchy5"/>
    <dgm:cxn modelId="{936B3EE0-D52C-4D53-BE4F-A9C38FA7AD4B}" type="presParOf" srcId="{E6AE962F-22D2-467C-BCE8-05361AF7B35A}" destId="{D3537811-AC42-43C7-84DD-74A5FA26DC91}" srcOrd="8" destOrd="0" presId="urn:microsoft.com/office/officeart/2005/8/layout/hierarchy5"/>
    <dgm:cxn modelId="{2565799B-8FEC-4630-99CF-63D20C796A4A}" type="presParOf" srcId="{D3537811-AC42-43C7-84DD-74A5FA26DC91}" destId="{69195D43-84B5-4FF4-9603-6506A2CFE9E3}" srcOrd="0" destOrd="0" presId="urn:microsoft.com/office/officeart/2005/8/layout/hierarchy5"/>
    <dgm:cxn modelId="{8AD65F08-9CD9-465A-9BA6-812FF9717A85}" type="presParOf" srcId="{E6AE962F-22D2-467C-BCE8-05361AF7B35A}" destId="{42A1FCA6-2366-4FC7-921B-7956549296B5}" srcOrd="9" destOrd="0" presId="urn:microsoft.com/office/officeart/2005/8/layout/hierarchy5"/>
    <dgm:cxn modelId="{B75E7C1E-0126-43D6-92F9-4393F25A8A37}" type="presParOf" srcId="{42A1FCA6-2366-4FC7-921B-7956549296B5}" destId="{1EE6BB03-C412-4E4B-B3CD-6AF2B6071236}" srcOrd="0" destOrd="0" presId="urn:microsoft.com/office/officeart/2005/8/layout/hierarchy5"/>
    <dgm:cxn modelId="{A19F4618-F85A-4DBF-86CF-E64E7C40B892}" type="presParOf" srcId="{42A1FCA6-2366-4FC7-921B-7956549296B5}" destId="{D8E28A07-AF71-45C0-9EA6-1430DAFA7A7B}" srcOrd="1" destOrd="0" presId="urn:microsoft.com/office/officeart/2005/8/layout/hierarchy5"/>
    <dgm:cxn modelId="{DC9ED9D5-C49F-44DE-B4CB-BE15C46C5017}" type="presParOf" srcId="{358562B2-F4B4-466A-AB59-6D8A40B3A1C2}" destId="{765C7468-7C4D-467D-98F0-503819C03CAF}" srcOrd="1" destOrd="0" presId="urn:microsoft.com/office/officeart/2005/8/layout/hierarchy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C734C9-419B-4106-B17E-DE6F8E2F2A6A}">
      <dsp:nvSpPr>
        <dsp:cNvPr id="0" name=""/>
        <dsp:cNvSpPr/>
      </dsp:nvSpPr>
      <dsp:spPr>
        <a:xfrm>
          <a:off x="1400168" y="2643205"/>
          <a:ext cx="2294875" cy="11474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</a:rPr>
            <a:t>Геодезия</a:t>
          </a:r>
          <a:endParaRPr lang="ru-RU" sz="3200" b="1" kern="1200" dirty="0">
            <a:solidFill>
              <a:schemeClr val="tx1"/>
            </a:solidFill>
          </a:endParaRPr>
        </a:p>
      </dsp:txBody>
      <dsp:txXfrm>
        <a:off x="1400168" y="2643205"/>
        <a:ext cx="2294875" cy="1147437"/>
      </dsp:txXfrm>
    </dsp:sp>
    <dsp:sp modelId="{DCB84CB7-8A11-43D1-891A-198A15DDAC77}">
      <dsp:nvSpPr>
        <dsp:cNvPr id="0" name=""/>
        <dsp:cNvSpPr/>
      </dsp:nvSpPr>
      <dsp:spPr>
        <a:xfrm rot="17304094">
          <a:off x="2742580" y="1880201"/>
          <a:ext cx="2783657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783657" y="1606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7304094">
        <a:off x="4064818" y="1826672"/>
        <a:ext cx="139182" cy="139182"/>
      </dsp:txXfrm>
    </dsp:sp>
    <dsp:sp modelId="{8AEA6B8D-54BA-4EF8-99A3-824B8F81F756}">
      <dsp:nvSpPr>
        <dsp:cNvPr id="0" name=""/>
        <dsp:cNvSpPr/>
      </dsp:nvSpPr>
      <dsp:spPr>
        <a:xfrm>
          <a:off x="4573775" y="1883"/>
          <a:ext cx="2294875" cy="11474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Высшая геодезия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4573775" y="1883"/>
        <a:ext cx="2294875" cy="1147437"/>
      </dsp:txXfrm>
    </dsp:sp>
    <dsp:sp modelId="{F548AA78-BF84-4FA2-B845-A0BCF0A972D3}">
      <dsp:nvSpPr>
        <dsp:cNvPr id="0" name=""/>
        <dsp:cNvSpPr/>
      </dsp:nvSpPr>
      <dsp:spPr>
        <a:xfrm rot="18216993">
          <a:off x="3340804" y="2539978"/>
          <a:ext cx="1587211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587211" y="1606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8216993">
        <a:off x="4094729" y="2516360"/>
        <a:ext cx="79360" cy="79360"/>
      </dsp:txXfrm>
    </dsp:sp>
    <dsp:sp modelId="{54E55D69-7047-4093-BB5E-65A5C8700125}">
      <dsp:nvSpPr>
        <dsp:cNvPr id="0" name=""/>
        <dsp:cNvSpPr/>
      </dsp:nvSpPr>
      <dsp:spPr>
        <a:xfrm>
          <a:off x="4573775" y="1321437"/>
          <a:ext cx="2294875" cy="11474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Космическая геодезия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4573775" y="1321437"/>
        <a:ext cx="2294875" cy="1147437"/>
      </dsp:txXfrm>
    </dsp:sp>
    <dsp:sp modelId="{0675FD5B-8065-4AA2-A2D1-9B6EE8587656}">
      <dsp:nvSpPr>
        <dsp:cNvPr id="0" name=""/>
        <dsp:cNvSpPr/>
      </dsp:nvSpPr>
      <dsp:spPr>
        <a:xfrm rot="21591336">
          <a:off x="3695042" y="3199755"/>
          <a:ext cx="87873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78733" y="1606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591336">
        <a:off x="4112441" y="3193848"/>
        <a:ext cx="43936" cy="43936"/>
      </dsp:txXfrm>
    </dsp:sp>
    <dsp:sp modelId="{AEE487ED-AD9C-457D-951C-2AC75CB158A6}">
      <dsp:nvSpPr>
        <dsp:cNvPr id="0" name=""/>
        <dsp:cNvSpPr/>
      </dsp:nvSpPr>
      <dsp:spPr>
        <a:xfrm>
          <a:off x="4573775" y="2640991"/>
          <a:ext cx="2294875" cy="11474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Инженерная геодезия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4573775" y="2640991"/>
        <a:ext cx="2294875" cy="1147437"/>
      </dsp:txXfrm>
    </dsp:sp>
    <dsp:sp modelId="{FD60D0AD-B666-4C10-AE0B-B41735F8A995}">
      <dsp:nvSpPr>
        <dsp:cNvPr id="0" name=""/>
        <dsp:cNvSpPr/>
      </dsp:nvSpPr>
      <dsp:spPr>
        <a:xfrm rot="3377684">
          <a:off x="3342647" y="3859532"/>
          <a:ext cx="158352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583524" y="1606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377684">
        <a:off x="4094821" y="3836006"/>
        <a:ext cx="79176" cy="79176"/>
      </dsp:txXfrm>
    </dsp:sp>
    <dsp:sp modelId="{E73B47EF-CBD4-47AA-9740-3C18B4BFEAE9}">
      <dsp:nvSpPr>
        <dsp:cNvPr id="0" name=""/>
        <dsp:cNvSpPr/>
      </dsp:nvSpPr>
      <dsp:spPr>
        <a:xfrm>
          <a:off x="4573775" y="3960544"/>
          <a:ext cx="2294875" cy="11474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solidFill>
                <a:schemeClr val="tx1"/>
              </a:solidFill>
            </a:rPr>
            <a:t>Фотограметрия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4573775" y="3960544"/>
        <a:ext cx="2294875" cy="1147437"/>
      </dsp:txXfrm>
    </dsp:sp>
    <dsp:sp modelId="{D3537811-AC42-43C7-84DD-74A5FA26DC91}">
      <dsp:nvSpPr>
        <dsp:cNvPr id="0" name=""/>
        <dsp:cNvSpPr/>
      </dsp:nvSpPr>
      <dsp:spPr>
        <a:xfrm rot="4294177">
          <a:off x="2744682" y="4519308"/>
          <a:ext cx="2779455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779455" y="1606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4294177">
        <a:off x="4064923" y="4465884"/>
        <a:ext cx="138972" cy="138972"/>
      </dsp:txXfrm>
    </dsp:sp>
    <dsp:sp modelId="{1EE6BB03-C412-4E4B-B3CD-6AF2B6071236}">
      <dsp:nvSpPr>
        <dsp:cNvPr id="0" name=""/>
        <dsp:cNvSpPr/>
      </dsp:nvSpPr>
      <dsp:spPr>
        <a:xfrm>
          <a:off x="4573775" y="5280098"/>
          <a:ext cx="2294875" cy="11474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Топография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4573775" y="5280098"/>
        <a:ext cx="2294875" cy="11474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428868"/>
            <a:ext cx="7772400" cy="3143272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Общие понятия. Понятие о форме и размерах Земли.</a:t>
            </a:r>
            <a:endParaRPr lang="ru-RU" sz="6000" b="1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214290"/>
            <a:ext cx="6400800" cy="2214578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Основы геодезии</a:t>
            </a:r>
            <a:endParaRPr lang="ru-RU" sz="66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Ecolog_zas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31031" y="1447800"/>
            <a:ext cx="5107488" cy="48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7_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435100" y="2027237"/>
            <a:ext cx="3657600" cy="3657600"/>
          </a:xfrm>
        </p:spPr>
      </p:pic>
      <p:pic>
        <p:nvPicPr>
          <p:cNvPr id="6" name="Содержимое 5" descr="11mart1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426583" y="1524000"/>
            <a:ext cx="3358134" cy="46640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geo001a_70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435100" y="285728"/>
            <a:ext cx="6780238" cy="572016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283577932_118020408_1----1-8-128357793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0"/>
            <a:ext cx="4536140" cy="3286124"/>
          </a:xfrm>
        </p:spPr>
      </p:pic>
      <p:pic>
        <p:nvPicPr>
          <p:cNvPr id="8" name="Содержимое 4" descr="189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357686" y="3268264"/>
            <a:ext cx="4786314" cy="35897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Предмет и задачи геодезии</a:t>
            </a:r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	</a:t>
            </a:r>
            <a:r>
              <a:rPr lang="ru-RU" b="1" i="1" dirty="0" err="1" smtClean="0">
                <a:solidFill>
                  <a:srgbClr val="C00000"/>
                </a:solidFill>
              </a:rPr>
              <a:t>Геодезuя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(от гр. </a:t>
            </a:r>
            <a:r>
              <a:rPr lang="ru-RU" b="1" i="1" dirty="0" err="1" smtClean="0">
                <a:solidFill>
                  <a:schemeClr val="tx2">
                    <a:lumMod val="75000"/>
                  </a:schemeClr>
                </a:solidFill>
              </a:rPr>
              <a:t>землеразделенuе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) - наука об измерениях на земной поверхности, проводимых для определения формы и размеров Земли, изображения земной поверхности в виде планов, карт и профилей и создании различных инженерных сооружений.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14290"/>
          <a:ext cx="8229600" cy="642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1420</TotalTime>
  <Words>25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Общие понятия. Понятие о форме и размерах Земли.</vt:lpstr>
      <vt:lpstr>Слайд 2</vt:lpstr>
      <vt:lpstr>Слайд 3</vt:lpstr>
      <vt:lpstr>Слайд 4</vt:lpstr>
      <vt:lpstr>Слайд 5</vt:lpstr>
      <vt:lpstr>Предмет и задачи геодезии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ВВЕДЕНИЕ. ПОНЯТИЕ О ФОРМЕ И РАЗМЕРАХ ЗЕМЛИ.</dc:title>
  <cp:lastModifiedBy>Svetashova</cp:lastModifiedBy>
  <cp:revision>186</cp:revision>
  <dcterms:modified xsi:type="dcterms:W3CDTF">2016-09-26T03:38:56Z</dcterms:modified>
</cp:coreProperties>
</file>