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5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4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414592" cy="12961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образовательное учреждение «Хабаровский технический колледж»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272808" cy="343393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«Колледж – </a:t>
            </a:r>
            <a:endParaRPr lang="ru-RU" sz="6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r>
              <a:rPr lang="ru-RU" sz="6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419646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340768"/>
            <a:ext cx="3898776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Солодовникова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Александра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окончания 2007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«</a:t>
            </a:r>
            <a:r>
              <a:rPr lang="ru-RU" sz="1600" dirty="0">
                <a:solidFill>
                  <a:srgbClr val="0070C0"/>
                </a:solidFill>
              </a:rPr>
              <a:t>Документационное обеспечение управления и архивоведение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</a:rPr>
              <a:t>Заведующий канцелярией КГБПОУ ХТК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обучения в колледже и во время прохождения производственной практики я научилась работать с корреспонденцией, осуществлять контроль за сроками исполнения документов и их правильным оформлением, организовывать работу по регистрации, учету, хранению документов делопроизводства.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301\Documents\трудоустройство\20161025_10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96907" cy="30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504056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4067944" y="1435100"/>
            <a:ext cx="4032447" cy="46910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Троянова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Валерия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70C0"/>
                </a:solidFill>
              </a:rPr>
              <a:t>Год окончания 2008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70C0"/>
                </a:solidFill>
              </a:rPr>
              <a:t>«Экономика и бухгалтерский учет»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ООО "</a:t>
            </a:r>
            <a:r>
              <a:rPr lang="ru-RU" dirty="0" err="1">
                <a:solidFill>
                  <a:srgbClr val="0070C0"/>
                </a:solidFill>
              </a:rPr>
              <a:t>ХоРеКа</a:t>
            </a:r>
            <a:r>
              <a:rPr lang="ru-RU" dirty="0">
                <a:solidFill>
                  <a:srgbClr val="0070C0"/>
                </a:solidFill>
              </a:rPr>
              <a:t> Профи"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очень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запомнились годы обучения в колледже и отзывчивые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квалифицированные преподаватели.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Я им очень благодарна за полученные знания и умения. При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мне колледж много раз выигрывал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тендеры, он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каждым годом становился все лучше и лучше 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сейчас,когда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я еду мимо него всегда с радостью вспоминаю и не разу не пожалела ,что училась там!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Работаю бухгалтером в ООО «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ХоРеКа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Профи».</a:t>
            </a:r>
            <a:endParaRPr lang="ru-RU" dirty="0"/>
          </a:p>
        </p:txBody>
      </p:sp>
      <p:pic>
        <p:nvPicPr>
          <p:cNvPr id="4099" name="Picture 3" descr="C:\Users\301\Documents\трудоустройство\Лера\khk0_EqQwH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7829"/>
            <a:ext cx="3311525" cy="43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491654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88024" y="1435100"/>
            <a:ext cx="4176464" cy="469106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Огородникова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окончания  2008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«Строительство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эксплуатация зданий 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сооружений»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Начальник административно – хозяйственной части КГБПОУ ХТК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Все бесценные навыки я смогла получить учась в колледже. Столь прекрасного, квалифицированного состава преподавателей и мастеров производственного обучения сложно найти. Теперь, будучи специалистом, я стараюсь выкладываться на все сто процентов и делать свою работу честно и до конца.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 работала мастером производственного обучения в училище №6, мастером строительно – монтажных работ в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Спецстрое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России, и теперь вернулась в  родной колледж уже в качестве сотрудника! 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301\Documents\трудоустройство\20161025_101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250" cy="42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07288" cy="7639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Ваше будущее начинается у нас!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620"/>
            <a:ext cx="8352927" cy="489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7142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140968"/>
            <a:ext cx="7571184" cy="298519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альбоме собрана информация о выпускниках Хабаровского технического колледжа.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Прилуцкая И.В.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современном мире можно получить практически любую профессию. А выбрать среди сотен, ту самую, очень сложно.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Если ты держишь в руках этот альбом то, наверное, перед тобой встал вопрос выбора профессии , а может быть, ты ее уже выбрал и хочешь убедиться в правильности своего шага.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этом альбоме представлена информация о выпускниках нашего колледжа, которые тоже стояли когда – то перед выбором профессии. Самое сложное для человека – сделать выбор. От этого выбора зависит дальнейшая жизнь. Поэтому к выбору профессии нужно относиться с большой ответственностью. Надо повнимательнее приглядеться к себе и оценить свои способности, желания, интересы. Обязательно прислушаться к мнению старших и принять решение от которого будет зависеть твоя будущая жизнь. Хабаровский технический колледж поможет реализовать твои мечты и стать хорошим специалистом.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этом альбоме ты можешь познакомиться с очерками  выпускников нашего колледжа, для которых их мечта стала реальностью.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491654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91880" y="764704"/>
            <a:ext cx="5472608" cy="5976664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Липовская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Виалета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окончания 2006</a:t>
            </a:r>
          </a:p>
          <a:p>
            <a:pPr lvl="0"/>
            <a:r>
              <a:rPr 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«Документационное обеспечение управления и архивоведение</a:t>
            </a: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начальник </a:t>
            </a:r>
            <a:r>
              <a:rPr lang="ru-RU" sz="25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отдела документационного обеспечения Дальневосточной транспортной прокуратуры. </a:t>
            </a:r>
          </a:p>
          <a:p>
            <a:pPr lvl="0"/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После </a:t>
            </a: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окончания техникума работала делопроизводителем в Главном управлении Министерства юстиции Российской Федерации по Дальневосточному федеральному округу в группе по оказанию международно-правовой  помощи по гражданским, уголовным и иным делам.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С 2007 по 2012 </a:t>
            </a:r>
            <a:r>
              <a:rPr lang="ru-RU" sz="2500" dirty="0" err="1">
                <a:latin typeface="Times New Roman" pitchFamily="18" charset="0"/>
                <a:ea typeface="Calibri"/>
                <a:cs typeface="Times New Roman" pitchFamily="18" charset="0"/>
              </a:rPr>
              <a:t>г.г</a:t>
            </a: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. замещала должность старшего специалиста 1 разряда отдела документационного обеспечения Дальневосточной транспортной прокуратуры.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С 2012 года последовательно занимала должности старшего помощника </a:t>
            </a:r>
            <a:r>
              <a:rPr lang="ru-RU" sz="2500" dirty="0" err="1">
                <a:latin typeface="Times New Roman" pitchFamily="18" charset="0"/>
                <a:ea typeface="Calibri"/>
                <a:cs typeface="Times New Roman" pitchFamily="18" charset="0"/>
              </a:rPr>
              <a:t>Ванинского</a:t>
            </a: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 транспортного прокурора Дальневосточной транспортной прокуратуры, помощника Дальневосточного транспортного прокурора по обеспечению участия прокуроров в рассмотрении уголовных дел судами, прокурора и старшего прокурора отдела по надзору за исполнением законов на транспорте Дальневосточной транспортной прокуратуры.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С марта 2015 года и по настоящее время являюсь начальником отдела документационного обеспечения Дальневосточной транспортной прокуратуры.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Имею специальное звание юрист 1 класса.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В ходе обучения в техникуме благодаря высококвалифицированному  преподавательскому составу н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аучилась успешно применять полученные знания в практической деятельности, 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рганизовывать и вести архивные дела (принимать, регистрировать, систематизировать, вести учёт документов) на базе новейших технологий, подготавливать документацию для передачи на архивное хранение. Создавать нормативные акты (правила) документирования, работы с документами, их хранения, комплектования и использования. </a:t>
            </a:r>
            <a:endParaRPr lang="ru-RU" sz="2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35896" y="980728"/>
            <a:ext cx="5256584" cy="5195119"/>
          </a:xfrm>
        </p:spPr>
        <p:txBody>
          <a:bodyPr>
            <a:norm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Свичькарь</a:t>
            </a:r>
            <a:r>
              <a:rPr lang="ru-RU" sz="1600" b="1" dirty="0">
                <a:solidFill>
                  <a:srgbClr val="FF0000"/>
                </a:solidFill>
              </a:rPr>
              <a:t> Людмила Сергеевна (Баранова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Документационное </a:t>
            </a:r>
            <a:r>
              <a:rPr lang="ru-RU" dirty="0">
                <a:solidFill>
                  <a:srgbClr val="0070C0"/>
                </a:solidFill>
              </a:rPr>
              <a:t>обеспечение управления и </a:t>
            </a:r>
            <a:r>
              <a:rPr lang="ru-RU" dirty="0" smtClean="0">
                <a:solidFill>
                  <a:srgbClr val="0070C0"/>
                </a:solidFill>
              </a:rPr>
              <a:t>архивоведение»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Год выпуска 2007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2008 по 2011 год работала в строительном магазине "Домовой", офис-менеджер/архивариус; 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2011 по 2012 год в ФАКБ "</a:t>
            </a:r>
            <a:r>
              <a:rPr lang="ru-RU" dirty="0" err="1">
                <a:solidFill>
                  <a:srgbClr val="0070C0"/>
                </a:solidFill>
              </a:rPr>
              <a:t>Инвестторгбанк</a:t>
            </a:r>
            <a:r>
              <a:rPr lang="ru-RU" dirty="0">
                <a:solidFill>
                  <a:srgbClr val="0070C0"/>
                </a:solidFill>
              </a:rPr>
              <a:t>" ОАО, менеджер по персоналу/секретарь-референт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2012 по настоящее время ФГКУ </a:t>
            </a:r>
            <a:r>
              <a:rPr lang="ru-RU" dirty="0" smtClean="0">
                <a:solidFill>
                  <a:srgbClr val="0070C0"/>
                </a:solidFill>
              </a:rPr>
              <a:t>«Восточное </a:t>
            </a:r>
            <a:r>
              <a:rPr lang="ru-RU" dirty="0">
                <a:solidFill>
                  <a:srgbClr val="0070C0"/>
                </a:solidFill>
              </a:rPr>
              <a:t>региональное управление жилищного </a:t>
            </a:r>
            <a:r>
              <a:rPr lang="ru-RU" dirty="0" smtClean="0">
                <a:solidFill>
                  <a:srgbClr val="0070C0"/>
                </a:solidFill>
              </a:rPr>
              <a:t>обеспечения» Министерство </a:t>
            </a:r>
            <a:r>
              <a:rPr lang="ru-RU" dirty="0">
                <a:solidFill>
                  <a:srgbClr val="0070C0"/>
                </a:solidFill>
              </a:rPr>
              <a:t>обороны РФ, ведущий </a:t>
            </a:r>
            <a:r>
              <a:rPr lang="ru-RU" dirty="0" err="1">
                <a:solidFill>
                  <a:srgbClr val="0070C0"/>
                </a:solidFill>
              </a:rPr>
              <a:t>документовед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/>
              <a:t>Очень </a:t>
            </a:r>
            <a:r>
              <a:rPr lang="ru-RU" dirty="0"/>
              <a:t>благодарна всему преподавательскому составу колледжа, так как они помогают открыть талант в каждом. Я была старостой группы и смогла развивать свои лидерские качества. Учёба в колледже послужила отличным стартом для получения высшего образования по аналогичной специальности  и хорошей работы.  После окончания обучения в колледже я стала более дисциплинированной, собранной, ответственной, научилась правильно организовывать и вести архивные дела в организациях (принимать, регистрировать, систематизировать, вести учёт документов),  подготавливать документацию для передачи на архивное хранение, грамотно и корректно вести деловую переписку, телефонные переговоры.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9"/>
            <a:ext cx="324036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301\Documents\трудоустройство\IMG-20161024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5" y="980728"/>
            <a:ext cx="33843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47248" cy="648072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3968" y="1435100"/>
            <a:ext cx="4536504" cy="4691063"/>
          </a:xfrm>
        </p:spPr>
        <p:txBody>
          <a:bodyPr/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Свичкарь</a:t>
            </a:r>
            <a:r>
              <a:rPr lang="ru-RU" sz="1600" dirty="0" smtClean="0">
                <a:solidFill>
                  <a:srgbClr val="FF0000"/>
                </a:solidFill>
              </a:rPr>
              <a:t> Вячеслав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Год окончания 2008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«Монтаж</a:t>
            </a:r>
            <a:r>
              <a:rPr lang="ru-RU" dirty="0">
                <a:solidFill>
                  <a:srgbClr val="0070C0"/>
                </a:solidFill>
              </a:rPr>
              <a:t>, наладка и эксплуатация электрооборудования промышленных и гражданских </a:t>
            </a:r>
            <a:r>
              <a:rPr lang="ru-RU" dirty="0" smtClean="0">
                <a:solidFill>
                  <a:srgbClr val="0070C0"/>
                </a:solidFill>
              </a:rPr>
              <a:t>зданий»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ООО «Вега».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ООО «</a:t>
            </a:r>
            <a:r>
              <a:rPr lang="ru-RU" dirty="0" err="1">
                <a:solidFill>
                  <a:srgbClr val="0070C0"/>
                </a:solidFill>
              </a:rPr>
              <a:t>Отис</a:t>
            </a:r>
            <a:r>
              <a:rPr lang="ru-RU" dirty="0">
                <a:solidFill>
                  <a:srgbClr val="0070C0"/>
                </a:solidFill>
              </a:rPr>
              <a:t> - лифт»</a:t>
            </a:r>
          </a:p>
          <a:p>
            <a:r>
              <a:rPr lang="ru-RU" dirty="0" smtClean="0"/>
              <a:t>Преподаватели и мастера дали мне те знания и навыки, благодаря которым, я получил одну из самых востребованных в нашем городе специальностей. </a:t>
            </a:r>
          </a:p>
          <a:p>
            <a:r>
              <a:rPr lang="ru-RU" dirty="0" smtClean="0"/>
              <a:t>Во время прохождения производственной практики я понял, что не ошибся с выбором профессии. </a:t>
            </a:r>
          </a:p>
          <a:p>
            <a:r>
              <a:rPr lang="ru-RU" dirty="0" smtClean="0"/>
              <a:t>На данный момент работаю электромехаником в ООО «</a:t>
            </a:r>
            <a:r>
              <a:rPr lang="ru-RU" dirty="0" err="1" smtClean="0"/>
              <a:t>Отис</a:t>
            </a:r>
            <a:r>
              <a:rPr lang="ru-RU" dirty="0" smtClean="0"/>
              <a:t> - лифт». После окончания колледжа и по 2014 год работал энергетиком в ООО «Вега». За время работы я понял, что трудолюбие, ответственность, внимательность очень важны для профессиональной деятельности.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528392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301\Documents\трудоустройство\IMG-20161024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84376" cy="36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491654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Хабаровский технический колледж «Мой путь в профессию»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908720"/>
            <a:ext cx="3816424" cy="54726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Иванченко Сергей Александрович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«Монтаж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и эксплуатация внутренних сантехнических устройств, кондиционирования воздуха и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вентиляции»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Год выпуска 2016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Преподаватель и мастер производственного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 это набор инструментов и инструкций для успешной реализации своих целей в профессиональной сфере. Мудрые и квалифицированные мастера и преподаватели шаг за шагом преподносят необходимую информацию, что позволило мне стать победителем мирового чемпионата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World 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После окончания колледжа мне предложили здесь работу в качестве преподавателя и мастера производственного обучения той специальности на которой я учился. Я согласился практически без раздумий и сейчас не жалею, что сделал этот выбор.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301\Documents\трудоустройство\IMG_20161026_101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7525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419646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1052736"/>
            <a:ext cx="4104456" cy="507342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Криволапова Инна Юрьевна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Год окончания 2005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«Автоматизированные системы обработки информации и управления»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ГБПОУ «Сахалинский политехнический центр№5».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Работаю мастером производственного обучения в ГБПОУ «Сахалинский политехнический центр№5».</a:t>
            </a:r>
          </a:p>
          <a:p>
            <a:r>
              <a:rPr lang="ru-RU" dirty="0" smtClean="0"/>
              <a:t>За время проведенное в колледже преподаватели меня многому научили и вдохновили.  Уже во время обучения я поняла кем хочу работать. Мои мечты воплотились в жизнь, я работаю мастером в учебном учреждении.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E:\WhatsApp\Media\WhatsApp Images\Sent\IMG-20161020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69780" cy="42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491654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Хабаровский технический колледж «Мой путь в профессию»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1484784"/>
            <a:ext cx="3384376" cy="4691063"/>
          </a:xfrm>
        </p:spPr>
        <p:txBody>
          <a:bodyPr/>
          <a:lstStyle/>
          <a:p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Колодина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Лидия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Год окончания 1997</a:t>
            </a:r>
          </a:p>
          <a:p>
            <a:r>
              <a:rPr lang="ru-RU" dirty="0">
                <a:solidFill>
                  <a:srgbClr val="0070C0"/>
                </a:solidFill>
              </a:rPr>
              <a:t>«Монтаж, наладка и эксплуатация электрооборудования промышленных и гражданских зданий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КГБ ПОУ «Хабаровский технический колледж»</a:t>
            </a:r>
          </a:p>
          <a:p>
            <a:r>
              <a:rPr lang="ru-RU" dirty="0" smtClean="0"/>
              <a:t>На данный момент я работаю заместителем директора по административно – хозяйственной работе. </a:t>
            </a:r>
          </a:p>
          <a:p>
            <a:r>
              <a:rPr lang="ru-RU" dirty="0" smtClean="0"/>
              <a:t>Но путь к данной должности был тернист и долог. После окончания техникума я продолжила обучение в высшем учебном заведении. Несколько лет я проработала преподавателем обществознания. </a:t>
            </a:r>
            <a:r>
              <a:rPr lang="ru-RU" dirty="0">
                <a:solidFill>
                  <a:prstClr val="black"/>
                </a:solidFill>
              </a:rPr>
              <a:t>Благодаря своему образованию, полученному опыту и личным качествам я смогла построить свою карьеру.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301\Documents\трудоустройство\20161025_102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111750" cy="2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1114</TotalTime>
  <Words>1099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Краевое государственное бюджетное профессиональное образовательное учреждение «Хабаровский технический колледж»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Хабаровский технический колледж «Мой путь в профессию»</vt:lpstr>
      <vt:lpstr>Ваше будущее начинается у нас!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профессиональное образовательное учреждение «Хабаровский технический колледж»</dc:title>
  <dc:creator>301</dc:creator>
  <cp:lastModifiedBy>301</cp:lastModifiedBy>
  <cp:revision>37</cp:revision>
  <dcterms:created xsi:type="dcterms:W3CDTF">2016-10-19T02:22:46Z</dcterms:created>
  <dcterms:modified xsi:type="dcterms:W3CDTF">2016-10-26T01:25:43Z</dcterms:modified>
</cp:coreProperties>
</file>